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06" r:id="rId24"/>
    <p:sldId id="307" r:id="rId25"/>
    <p:sldId id="308" r:id="rId26"/>
    <p:sldId id="309" r:id="rId27"/>
    <p:sldId id="310" r:id="rId28"/>
    <p:sldId id="312" r:id="rId29"/>
    <p:sldId id="313" r:id="rId30"/>
    <p:sldId id="314" r:id="rId31"/>
    <p:sldId id="311" r:id="rId32"/>
    <p:sldId id="278" r:id="rId33"/>
    <p:sldId id="279" r:id="rId34"/>
    <p:sldId id="280" r:id="rId35"/>
    <p:sldId id="281" r:id="rId36"/>
    <p:sldId id="282" r:id="rId37"/>
    <p:sldId id="284" r:id="rId38"/>
    <p:sldId id="285" r:id="rId39"/>
    <p:sldId id="286" r:id="rId40"/>
    <p:sldId id="287" r:id="rId41"/>
    <p:sldId id="288" r:id="rId42"/>
    <p:sldId id="289" r:id="rId43"/>
    <p:sldId id="299" r:id="rId44"/>
    <p:sldId id="301" r:id="rId45"/>
    <p:sldId id="302" r:id="rId46"/>
    <p:sldId id="303" r:id="rId47"/>
    <p:sldId id="304" r:id="rId48"/>
    <p:sldId id="305" r:id="rId49"/>
    <p:sldId id="291" r:id="rId50"/>
    <p:sldId id="292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293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588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4D7D-143C-402C-A3E0-7720AE6487A4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68F3-D621-42D2-92AC-56B5C34B9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4D7D-143C-402C-A3E0-7720AE6487A4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68F3-D621-42D2-92AC-56B5C34B9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4D7D-143C-402C-A3E0-7720AE6487A4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68F3-D621-42D2-92AC-56B5C34B9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4D7D-143C-402C-A3E0-7720AE6487A4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68F3-D621-42D2-92AC-56B5C34B9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4D7D-143C-402C-A3E0-7720AE6487A4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68F3-D621-42D2-92AC-56B5C34B9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4D7D-143C-402C-A3E0-7720AE6487A4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68F3-D621-42D2-92AC-56B5C34B9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4D7D-143C-402C-A3E0-7720AE6487A4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68F3-D621-42D2-92AC-56B5C34B9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4D7D-143C-402C-A3E0-7720AE6487A4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68F3-D621-42D2-92AC-56B5C34B9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4D7D-143C-402C-A3E0-7720AE6487A4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68F3-D621-42D2-92AC-56B5C34B9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4D7D-143C-402C-A3E0-7720AE6487A4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68F3-D621-42D2-92AC-56B5C34B9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4D7D-143C-402C-A3E0-7720AE6487A4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6468F3-D621-42D2-92AC-56B5C34B90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FE4D7D-143C-402C-A3E0-7720AE6487A4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6468F3-D621-42D2-92AC-56B5C34B90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43200"/>
            <a:ext cx="8458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5105400"/>
            <a:ext cx="342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190500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WHEN WE SAY THAT A MAN GIVES 30% OF HIS INCOME AS&#10;INCOME TAX , THIS MEANS THAT HE GIVES RS.30 OUT OF&#10;EVERY HUNDRED RUPEE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7956214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ER CENT AS A FRACTION&#10;PER CENT MEANS PER HUNDRED OR HUNDREDTHS.&#10;NOW,&#10;75/100 = 75X1/100=75 HUNDREDTHS = 75 PER HUNDRED = 7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3820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ER CENT AS A RATIO&#10;PER CENT CAN BE TREATED AS FRACTION&#10;WITH ITS DENOMINATOR AS 100.THUS,WE HAVE&#10;11% = 11/100&#10;BUT , 11/100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458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TEP 1 OBTAIN THE GIVEN PERCENT. LET IT BE X%.&#10;STEP 2 DROP THE PER CENT SIGN AND DIVIDE THE&#10;NUMBER BY HUNDRED. THUS, X%=X/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820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OST PRICE&#10;THE MONEY PAID BY SHOPKEEPERS&#10;TO BUY A GOOD FROM A&#10;MANUFACTURER OR A&#10;WHOLESALER IS CALLED A COST&#10;PRICE OF THE 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0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ELLING PRICE&#10;A PRICE AT WHICH A&#10;SHOPKEEPER SELLS THE GOOD&#10;IS CALLED THE SELLING PRICE&#10;OF SHOPKEEPER AND&#10;ABBREVIATED AS S.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382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F THE S.P OF AN ARTICLE IS GREATER THAN C.P. THEN A&#10;SHOPKEEPER MAKES A GAIN OR PROFIT .&#10;.&#10;PROFIT = S.P – C.P&#10;= S.P.=PROF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83058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F THE SELLING PRICE OF ARTICLE IS LESS THAN THE COST&#10;PRICE THEN A SHOPKEEPER SUFFERS A LOSS&#10;LOSS = C.P – S.P.&#10;= S.P=C.P.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3058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ROFIT PER CENT = PROFIT/C.P. X 100&#10;LOSS PERCENT= LOSS/C.P.X 100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3820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ENERALLY IN TRANSACTION INVOLVING LARGE SUMS OF&#10;MONEY SUCH AS BUYING A HOUSE OR A CAR ETC. WE&#10;BORROW MONEY EITHER FROM A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3058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OMPARISON OF RATIOS&#10;STEP 1 OBTAIN THE GIVEN RATIOS&#10;STEP 2 EXPRESS EACH OF THEM IN THE FORM OF FRACTION .&#10;STEP 3 FIND TH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0772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WHAT IS LOAN?&#10;THE MONEY BORROWED FROM ANY&#10;FINANCIAL INSTITUTIONS IS KNOWN&#10;AS LOAN.THE AMOUNT OF LOAN MAY&#10;BIG OR SMALL DEP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4582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PORTANT&#10;TERMS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3058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RINCIPAL&#10;THE MONEY&#10;BORROWED BY&#10;BORROWER&#10;FROM A&#10;LEADER IS&#10;KNOWN AS&#10;PRINCIPAL OR&#10;SUM,&#10;INTEREST&#10;THE ADDITIONAL&#10;MONEY PAID BY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4582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xample&#10;Price of a car was Rs. 3,27,000 before 2 years, it has&#10;increased 10% this year, what is the price now ?&#10;Solution:-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6722"/>
            <a:ext cx="8001000" cy="6007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ercentage Change&#10;Percentage change = {Actual change x 100}&#10;Original a.&#10;# Gain% = {Gain x 100}&#10;C. P.&#10;# Loss% = {Loss x 100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79248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scount percentage&#10;&#10;&#10;A ratio is an expression that compares quantities&#10;relative to each other.&#10;When we compare two quan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&#10;&#10;&#10;&#10;&#10;&#10;&#10;&#10;A discount is a price reduction offered on the&#10;marked price.&#10;Discounts are offered by shopkeepers to&#10;attract c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1534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rmulas with Discount Given&#10;&#10;&#10;&#10;&#10;&#10;&#10;Rate of Discount = Discount X 100&#10;Marked Price&#10;S. P. = M. P. X { 100 – Discount% }&#10;1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2296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xamples&#10;The cost of a pair of shoes at a shop was Rs. 550.&#10;The sales tax charged was 4%. Find the bill amount.&#10;Solution:-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462" y="304800"/>
            <a:ext cx="8101538" cy="6387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amesh purchased one LCD for Rs. 12,000 including a tax of&#10;10%. Find the price of the LCD before VAT was added.&#10;Solution:-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304526" cy="623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XAMPLE&#10;EXAMPLE. COMPARE THE RATIOS 5 : 12 AND 3 : 8.&#10;SOLUTION WRITING THE GIVEN RATIOS AS FRACTIONS ,&#10;WE HAVE&#10;5 : 12 = 5/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457200"/>
            <a:ext cx="840471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imple and Compound Interest&#10;&#10;&#10;&#10;&#10;&#10;&#10;&#10;&#10;&#10;&#10;Interest is the extra money that a bank gives you for saving or&#10;depositing you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530" y="457200"/>
            <a:ext cx="7898870" cy="5930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ales Tax/VAT, Profit and Loss&#10;&#10;&#10;&#10;&#10;&#10;&#10;Sales tax is charged by the government on the selling&#10;price of an item and is incl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850" y="533401"/>
            <a:ext cx="7898550" cy="5930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IMPLE INTEREST&#10;IF INTEREST IS CALCULATED UNIFORMLY&#10;ON THE ORIGINAL PRINCIPAL&#10;THROUGHOUT THE LOAN PERIOD , IT IS&#10;CALLED S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F RS. P IS THE PRINCIPAL AND INTEREST RATE IS R% PER&#10;ANNUM,THEN&#10;INTEREST ON RE 1 FOR T YEARS= RS R/100XT&#10;HENCE,INTEREST 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5344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ADE BY:&#10;ABHINANDAN&#10;VII A&#10;ROLL NO. 02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582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omparing quantit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3058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omparing quantit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1534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mparing quantit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058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omparing quantit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10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omparing quantit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058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533400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EXAMPLE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QUES: FIND THE RATIO OF 3KM TO 300M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SOL:FIRST CONVERT BOTH THE DISTANCES TO SAME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UNIT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3KM=3 X 1000 M=3000 M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THUS THE REQUIRED RATIOS, 3 KM :300M IS 3000:300=10:1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mparing quantit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153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mparing quantit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3058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omparing quantit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5344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omparing quantit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1534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omparing quantit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820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omparing quantit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05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omparing quantit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omparing quantit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omparing quantit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38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mparing quantit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2296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EQUIVALENT RATIOS&#10; 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" y="685800"/>
            <a:ext cx="82296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mparing quantit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3058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xamples&#10;Find the compound interest for Rs. 5000 at the rate of 10% per&#10;annum for 3 years compounded annually.&#10;Solution:-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229600" cy="6330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&#10;&#10;&#10;&#10;&#10;&#10;&#10;Simple interest = Principal x Rate x Time Period&#10;100&#10;Amount = Simple Interest + Principal&#10;Compound interest = 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3058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xamples&#10;Find the compound interest for Rs. 5000 at the rate of 10% per&#10;annum for 3 years compounded annually.&#10;Solution:-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229600" cy="6330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hat amount is to be repaid on a loan of Rs. 12000 for 1 year at&#10;10% per annum compounded half yearly?&#10;Solution:- Given,&#10;P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0772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pplications of Compound Interest&#10;Formula&#10;&#10;&#10;&#10;&#10;&#10;&#10;There are some situations where we could use&#10;the formula for calculati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449" y="457199"/>
            <a:ext cx="7974751" cy="5987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xamples&#10;In a Laboratory, the count of bacteria in a certain&#10;experiment was increasing at the rate of 2.5% per hour.&#10;Find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82296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ummary&#10;&#10;&#10;&#10;&#10;&#10;&#10;&#10;&#10;&#10;&#10;&#10;&#10;&#10;Discount is a reduction given on marked price.&#10;Discount = Marked price – Sale price.&#10;Disc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mparing quantit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058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.&#10;WHEN TWO RATIOS ARE EQUIVALENT THEN THE FOUR&#10;QUANTITIES ARE SAID TO BE IN PROPORTION.&#10;1 : 2 AND 4: 8 ARE EQUIVALENT TO 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4582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ONSIDER THE TWO RATIOS 6 : 18 AND 8 : 24. WE FIND THAT&#10;6: 18 = 1:3 AND 8:24= 1 : 3.&#10;6:18= 8:24&#10;THUS, 6 : 18 = 8 : 24 IS 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514872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UNITARY METHOD IS IN WHICH WE FIRST FIND THE VALUE&#10;ONE OF ARTICLE FROM THE VALUE OF GIVEN NUMBER OF&#10;ARTICLES AND THEN WE U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3058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XAMPLE&#10;THE CAR THAT RAVISH OWNS CAN GO 150 KM IN 15 LITRES OF PETROL. HOW FOR CAN IT&#10;GO WITH 50 LITRES OF PETROL?&#10;SOL. I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269292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</TotalTime>
  <Words>35</Words>
  <Application>Microsoft Office PowerPoint</Application>
  <PresentationFormat>On-screen Show (4:3)</PresentationFormat>
  <Paragraphs>9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ssgj</dc:creator>
  <cp:lastModifiedBy>shriman</cp:lastModifiedBy>
  <cp:revision>16</cp:revision>
  <dcterms:created xsi:type="dcterms:W3CDTF">2020-07-13T05:14:41Z</dcterms:created>
  <dcterms:modified xsi:type="dcterms:W3CDTF">2020-08-04T04:49:39Z</dcterms:modified>
</cp:coreProperties>
</file>